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60" r:id="rId3"/>
    <p:sldId id="27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Répartition des 148 finalistes</a:t>
            </a:r>
          </a:p>
        </c:rich>
      </c:tx>
      <c:layout>
        <c:manualLayout>
          <c:xMode val="edge"/>
          <c:yMode val="edge"/>
          <c:x val="0.11154210682900821"/>
          <c:y val="5.6812321046634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finalistes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65-4671-AABB-FE8C6AABCC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65-4671-AABB-FE8C6AABCC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65-4671-AABB-FE8C6AABCC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65-4671-AABB-FE8C6AABCC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65-4671-AABB-FE8C6AABCC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SEGPA</c:v>
                </c:pt>
                <c:pt idx="1">
                  <c:v>3 Prépa Métiers</c:v>
                </c:pt>
                <c:pt idx="2">
                  <c:v>CAP</c:v>
                </c:pt>
                <c:pt idx="3">
                  <c:v>BAC PRO </c:v>
                </c:pt>
                <c:pt idx="4">
                  <c:v>BTS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33</c:v>
                </c:pt>
                <c:pt idx="1">
                  <c:v>18</c:v>
                </c:pt>
                <c:pt idx="2">
                  <c:v>19</c:v>
                </c:pt>
                <c:pt idx="3">
                  <c:v>44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1-4ECC-ABCF-3CEE15EFF8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7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200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2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9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49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5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221C63A-CBE6-45ED-848E-F31B318F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529003"/>
            <a:ext cx="6611516" cy="2233691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accent6"/>
                </a:solidFill>
              </a:rPr>
              <a:t>LA FINALE </a:t>
            </a:r>
            <a:r>
              <a:rPr lang="fr-FR" sz="3600" dirty="0">
                <a:solidFill>
                  <a:schemeClr val="accent6"/>
                </a:solidFill>
              </a:rPr>
              <a:t>ACAD</a:t>
            </a:r>
            <a:r>
              <a:rPr lang="fr-FR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3600" dirty="0">
                <a:solidFill>
                  <a:schemeClr val="accent6"/>
                </a:solidFill>
              </a:rPr>
              <a:t>MIQUE  DES</a:t>
            </a:r>
            <a:br>
              <a:rPr lang="fr-FR" sz="4000" dirty="0">
                <a:solidFill>
                  <a:schemeClr val="accent6"/>
                </a:solidFill>
              </a:rPr>
            </a:br>
            <a:r>
              <a:rPr lang="fr-FR" sz="7200" dirty="0">
                <a:solidFill>
                  <a:schemeClr val="accent6"/>
                </a:solidFill>
              </a:rPr>
              <a:t>Olympiades</a:t>
            </a:r>
            <a:r>
              <a:rPr lang="fr-FR" sz="4000" dirty="0">
                <a:solidFill>
                  <a:schemeClr val="accent6"/>
                </a:solidFill>
              </a:rPr>
              <a:t> de la Carsat 2025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990DC8-DC4B-44A0-87F0-97689D870C3C}"/>
              </a:ext>
            </a:extLst>
          </p:cNvPr>
          <p:cNvSpPr txBox="1"/>
          <p:nvPr/>
        </p:nvSpPr>
        <p:spPr>
          <a:xfrm>
            <a:off x="2977191" y="317861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</a:rPr>
              <a:t>15</a:t>
            </a:r>
            <a:r>
              <a:rPr lang="fr-FR" sz="3600" baseline="30000" dirty="0">
                <a:solidFill>
                  <a:schemeClr val="accent6"/>
                </a:solidFill>
              </a:rPr>
              <a:t>ème</a:t>
            </a:r>
            <a:r>
              <a:rPr lang="fr-FR" dirty="0"/>
              <a:t> finale des Olympiades!</a:t>
            </a:r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16637C76-EDC8-0F48-2D8B-E73750C589F4}"/>
              </a:ext>
            </a:extLst>
          </p:cNvPr>
          <p:cNvSpPr txBox="1">
            <a:spLocks/>
          </p:cNvSpPr>
          <p:nvPr/>
        </p:nvSpPr>
        <p:spPr>
          <a:xfrm>
            <a:off x="726690" y="4961901"/>
            <a:ext cx="6420878" cy="83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>
                <a:solidFill>
                  <a:schemeClr val="accent6"/>
                </a:solidFill>
              </a:rPr>
              <a:t> 43 établissements étaient présents</a:t>
            </a:r>
          </a:p>
          <a:p>
            <a:pPr marL="0" indent="0" algn="ctr">
              <a:buNone/>
            </a:pPr>
            <a:r>
              <a:rPr lang="fr-FR" sz="18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EAF6C6CE-128C-D56C-BE3D-8FD2AF06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4" y="5799240"/>
            <a:ext cx="6509930" cy="105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avec </a:t>
            </a:r>
            <a:r>
              <a:rPr lang="fr-FR" sz="2400" dirty="0">
                <a:solidFill>
                  <a:schemeClr val="accent6"/>
                </a:solidFill>
              </a:rPr>
              <a:t>148 </a:t>
            </a:r>
            <a:r>
              <a:rPr lang="fr-FR" sz="2400" dirty="0"/>
              <a:t>élèves de 3</a:t>
            </a:r>
            <a:r>
              <a:rPr lang="fr-FR" sz="2400" baseline="30000" dirty="0"/>
              <a:t>ème</a:t>
            </a:r>
            <a:r>
              <a:rPr lang="fr-FR" sz="2400" dirty="0"/>
              <a:t> Prépa Métiers, SEGPA, CAP, BAC et BTS  </a:t>
            </a:r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FE0C87-6598-5531-13EF-A8DA35496255}"/>
              </a:ext>
            </a:extLst>
          </p:cNvPr>
          <p:cNvSpPr txBox="1"/>
          <p:nvPr/>
        </p:nvSpPr>
        <p:spPr>
          <a:xfrm>
            <a:off x="7776702" y="188260"/>
            <a:ext cx="4089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6"/>
                </a:solidFill>
              </a:rPr>
              <a:t>Le jeudi 24 avril 2025  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accent6"/>
                </a:solidFill>
              </a:rPr>
              <a:t>à l’UTC de Compiègne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7F7EBE-E124-4D44-8DDE-4A8846D7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21" y="1310947"/>
            <a:ext cx="3894157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95DA8-B77E-4560-99F8-24066B8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Des </a:t>
            </a:r>
            <a:r>
              <a:rPr lang="fr-FR" dirty="0" err="1">
                <a:solidFill>
                  <a:schemeClr val="accent6"/>
                </a:solidFill>
              </a:rPr>
              <a:t>eliminatoires</a:t>
            </a:r>
            <a:r>
              <a:rPr lang="fr-FR" dirty="0">
                <a:solidFill>
                  <a:schemeClr val="accent6"/>
                </a:solidFill>
              </a:rPr>
              <a:t> à la finale…</a:t>
            </a: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42D309C7-7807-4EC0-86F1-4D580A34F3B7}"/>
              </a:ext>
            </a:extLst>
          </p:cNvPr>
          <p:cNvSpPr/>
          <p:nvPr/>
        </p:nvSpPr>
        <p:spPr>
          <a:xfrm>
            <a:off x="2340686" y="2513215"/>
            <a:ext cx="1227667" cy="3962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9128266A-C2B5-4770-A68A-83F49504D581}"/>
              </a:ext>
            </a:extLst>
          </p:cNvPr>
          <p:cNvSpPr/>
          <p:nvPr/>
        </p:nvSpPr>
        <p:spPr>
          <a:xfrm>
            <a:off x="4859866" y="2513215"/>
            <a:ext cx="1227667" cy="3962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815BD2-4F3D-4BD5-B77C-39FDC4FC5088}"/>
              </a:ext>
            </a:extLst>
          </p:cNvPr>
          <p:cNvSpPr txBox="1"/>
          <p:nvPr/>
        </p:nvSpPr>
        <p:spPr>
          <a:xfrm>
            <a:off x="1171938" y="3301761"/>
            <a:ext cx="139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Rentrée 2024:</a:t>
            </a:r>
          </a:p>
          <a:p>
            <a:r>
              <a:rPr lang="fr-FR" sz="1400" dirty="0"/>
              <a:t>Envoi du courrier de présentation aux établissements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D38FF4-E834-4461-9CC0-202F2C13E255}"/>
              </a:ext>
            </a:extLst>
          </p:cNvPr>
          <p:cNvSpPr txBox="1"/>
          <p:nvPr/>
        </p:nvSpPr>
        <p:spPr>
          <a:xfrm>
            <a:off x="3526018" y="3021905"/>
            <a:ext cx="1490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décembre à mars 2025:</a:t>
            </a:r>
          </a:p>
          <a:p>
            <a:r>
              <a:rPr lang="fr-FR" sz="1400" dirty="0"/>
              <a:t>Passage des éliminatoires dans les classes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B77A50-9023-49CD-97E0-822FB91F1783}"/>
              </a:ext>
            </a:extLst>
          </p:cNvPr>
          <p:cNvSpPr txBox="1"/>
          <p:nvPr/>
        </p:nvSpPr>
        <p:spPr>
          <a:xfrm>
            <a:off x="3526018" y="4576344"/>
            <a:ext cx="16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6"/>
                </a:solidFill>
              </a:rPr>
              <a:t>En 2025</a:t>
            </a:r>
          </a:p>
          <a:p>
            <a:pPr algn="ctr"/>
            <a:r>
              <a:rPr lang="fr-FR" sz="1200" dirty="0">
                <a:solidFill>
                  <a:schemeClr val="accent6"/>
                </a:solidFill>
              </a:rPr>
              <a:t>3046 élèves ont participé aux sélections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045E79-26AC-4CCC-A09D-393349934E3D}"/>
              </a:ext>
            </a:extLst>
          </p:cNvPr>
          <p:cNvSpPr txBox="1"/>
          <p:nvPr/>
        </p:nvSpPr>
        <p:spPr>
          <a:xfrm>
            <a:off x="6222656" y="2929572"/>
            <a:ext cx="1490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Finale des Olympiades, le 24/04/2025 à l’UTC de Compiègne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D8F85BE-65CF-488C-8B13-982B21FDF13F}"/>
              </a:ext>
            </a:extLst>
          </p:cNvPr>
          <p:cNvSpPr txBox="1"/>
          <p:nvPr/>
        </p:nvSpPr>
        <p:spPr>
          <a:xfrm>
            <a:off x="6074318" y="4668676"/>
            <a:ext cx="163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6"/>
                </a:solidFill>
              </a:rPr>
              <a:t>En 2025</a:t>
            </a:r>
          </a:p>
          <a:p>
            <a:pPr algn="ctr"/>
            <a:r>
              <a:rPr lang="fr-FR" sz="1200" dirty="0">
                <a:solidFill>
                  <a:schemeClr val="accent6"/>
                </a:solidFill>
              </a:rPr>
              <a:t>148 finalistes</a:t>
            </a:r>
          </a:p>
          <a:p>
            <a:pPr algn="ctr"/>
            <a:r>
              <a:rPr lang="fr-FR" sz="1200" dirty="0">
                <a:solidFill>
                  <a:schemeClr val="accent6"/>
                </a:solidFill>
              </a:rPr>
              <a:t>43 établissements présents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FBC0AA07-6207-4A30-8A6D-EA087C180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262720"/>
              </p:ext>
            </p:extLst>
          </p:nvPr>
        </p:nvGraphicFramePr>
        <p:xfrm>
          <a:off x="8119533" y="2082799"/>
          <a:ext cx="3801533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E3E277BE-DBBF-4638-974C-B85E6B5813BC}"/>
              </a:ext>
            </a:extLst>
          </p:cNvPr>
          <p:cNvSpPr txBox="1"/>
          <p:nvPr/>
        </p:nvSpPr>
        <p:spPr>
          <a:xfrm>
            <a:off x="3283208" y="5590840"/>
            <a:ext cx="1634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En 2024</a:t>
            </a:r>
          </a:p>
          <a:p>
            <a:pPr algn="ctr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2495 élèves ont participé aux sélections</a:t>
            </a:r>
          </a:p>
          <a:p>
            <a:pPr algn="ctr"/>
            <a:endParaRPr lang="fr-FR" sz="1200" dirty="0">
              <a:solidFill>
                <a:schemeClr val="accent6"/>
              </a:solidFill>
            </a:endParaRPr>
          </a:p>
          <a:p>
            <a:pPr algn="ctr"/>
            <a:r>
              <a:rPr lang="fr-FR" sz="12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E0005AB-356B-4E51-A507-A98B38B5B993}"/>
              </a:ext>
            </a:extLst>
          </p:cNvPr>
          <p:cNvSpPr txBox="1"/>
          <p:nvPr/>
        </p:nvSpPr>
        <p:spPr>
          <a:xfrm>
            <a:off x="6039107" y="5722944"/>
            <a:ext cx="182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En 2024, 162 finalistes</a:t>
            </a:r>
          </a:p>
          <a:p>
            <a:pPr algn="ctr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56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220675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95DA8-B77E-4560-99F8-24066B8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Déroulement de LA journée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5D240D0-778D-43DF-B31C-906895CBF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2041897"/>
            <a:ext cx="6711886" cy="4651134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Char char="-"/>
            </a:pPr>
            <a:r>
              <a:rPr lang="fr-FR" dirty="0"/>
              <a:t>Inscription obligatoire dès l’arrivée avec remise d’un badge avec un numéro </a:t>
            </a:r>
          </a:p>
          <a:p>
            <a:pPr marL="0" indent="0" algn="just">
              <a:buNone/>
            </a:pPr>
            <a:r>
              <a:rPr lang="fr-FR" dirty="0"/>
              <a:t>de participation.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Passage des épreuves de la finale par catégorie: </a:t>
            </a:r>
          </a:p>
          <a:p>
            <a:pPr marL="457200" lvl="1" indent="0" algn="just">
              <a:buNone/>
            </a:pPr>
            <a:r>
              <a:rPr lang="fr-FR" dirty="0"/>
              <a:t>- Premier passage: élèves de 3</a:t>
            </a:r>
            <a:r>
              <a:rPr lang="fr-FR" baseline="30000" dirty="0"/>
              <a:t>ème</a:t>
            </a:r>
            <a:r>
              <a:rPr lang="fr-FR" dirty="0"/>
              <a:t> Prépa-Métier, SEGPA et CAP </a:t>
            </a:r>
          </a:p>
          <a:p>
            <a:pPr marL="457200" lvl="1" indent="0" algn="just">
              <a:buNone/>
            </a:pPr>
            <a:r>
              <a:rPr lang="fr-FR" dirty="0"/>
              <a:t>- Deuxième passage: élèves de BAC professionnels </a:t>
            </a:r>
          </a:p>
          <a:p>
            <a:pPr marL="457200" lvl="1" indent="0" algn="just">
              <a:buNone/>
            </a:pPr>
            <a:r>
              <a:rPr lang="fr-FR" dirty="0"/>
              <a:t>- Troisième passage: élèves de BTS </a:t>
            </a:r>
          </a:p>
          <a:p>
            <a:pPr lvl="1" algn="just">
              <a:buFontTx/>
              <a:buChar char="-"/>
            </a:pP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Les élèves ont répondu aux QCM directement sur une Quizz-Box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Toutes les catégories ont répondu aux 30 mêmes questions avec le même temps de réponse. La différence était au niveau du nombre de propositions données par chaque QCM.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Pendant les passages des épreuves, les élèves des autres niveaux ont pu découvrir différents stands dédiés à la prévention dans le hall de l’UTC.</a:t>
            </a:r>
          </a:p>
        </p:txBody>
      </p:sp>
      <p:pic>
        <p:nvPicPr>
          <p:cNvPr id="1026" name="Picture 2" descr="Systeme de vote pour le monde educatif - Education - Quizzbox">
            <a:extLst>
              <a:ext uri="{FF2B5EF4-FFF2-40B4-BE49-F238E27FC236}">
                <a16:creationId xmlns:a16="http://schemas.microsoft.com/office/drawing/2014/main" id="{FC10646E-6CD6-4516-A679-0A57302BD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r="30329"/>
          <a:stretch/>
        </p:blipFill>
        <p:spPr bwMode="auto">
          <a:xfrm>
            <a:off x="6870170" y="3825316"/>
            <a:ext cx="615821" cy="10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5FBCB5-6513-4DDF-9CF3-06C7FDFDD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82584"/>
            <a:ext cx="3429000" cy="25717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F99DF2-AADF-408C-82D6-2D7EDB374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67" y="1638300"/>
            <a:ext cx="269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288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932</TotalTime>
  <Words>238</Words>
  <Application>Microsoft Office PowerPoint</Application>
  <PresentationFormat>Grand écran</PresentationFormat>
  <Paragraphs>39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Badge</vt:lpstr>
      <vt:lpstr>LA FINALE ACADÉMIQUE  DES Olympiades de la Carsat 2025</vt:lpstr>
      <vt:lpstr>Des eliminatoires à la finale…</vt:lpstr>
      <vt:lpstr>Déroulement de LA journée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Olympiades de la Carsat 2022</dc:title>
  <dc:creator>Hélène Henaux</dc:creator>
  <cp:lastModifiedBy>Hélène Hénaux</cp:lastModifiedBy>
  <cp:revision>58</cp:revision>
  <dcterms:created xsi:type="dcterms:W3CDTF">2022-04-05T20:14:13Z</dcterms:created>
  <dcterms:modified xsi:type="dcterms:W3CDTF">2025-05-19T07:53:40Z</dcterms:modified>
</cp:coreProperties>
</file>