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475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39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38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2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200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02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09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6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72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49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5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9722A7-BE38-4551-A82F-E1DF93DAB96C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BC28A9-5F2D-4585-A6B0-EA16232D885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4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5100931-274C-403E-B0A9-63F2C2D8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382385"/>
            <a:ext cx="10543880" cy="1492132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accent6"/>
                </a:solidFill>
              </a:rPr>
              <a:t>Des stands, </a:t>
            </a:r>
            <a:r>
              <a:rPr lang="fr-FR" sz="2800" dirty="0">
                <a:solidFill>
                  <a:schemeClr val="accent6"/>
                </a:solidFill>
              </a:rPr>
              <a:t>comme chaque année</a:t>
            </a:r>
            <a:r>
              <a:rPr lang="fr-FR" sz="4000" dirty="0">
                <a:solidFill>
                  <a:schemeClr val="accent6"/>
                </a:solidFill>
              </a:rPr>
              <a:t>, très appréciés </a:t>
            </a:r>
            <a:r>
              <a:rPr lang="fr-FR" sz="2800" dirty="0">
                <a:solidFill>
                  <a:schemeClr val="accent6"/>
                </a:solidFill>
              </a:rPr>
              <a:t>par les </a:t>
            </a:r>
            <a:r>
              <a:rPr lang="fr-FR" sz="3600" dirty="0">
                <a:solidFill>
                  <a:schemeClr val="accent6"/>
                </a:solidFill>
              </a:rPr>
              <a:t>élèves</a:t>
            </a:r>
            <a:r>
              <a:rPr lang="fr-FR" sz="2800" dirty="0">
                <a:solidFill>
                  <a:schemeClr val="accent6"/>
                </a:solidFill>
              </a:rPr>
              <a:t> et leurs </a:t>
            </a:r>
            <a:r>
              <a:rPr lang="fr-FR" sz="3600" dirty="0">
                <a:solidFill>
                  <a:schemeClr val="accent6"/>
                </a:solidFill>
              </a:rPr>
              <a:t>accompagnateurs</a:t>
            </a:r>
            <a:r>
              <a:rPr lang="fr-FR" sz="4000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E266DB-0E34-4CF9-8DB4-421E9E73D3A7}"/>
              </a:ext>
            </a:extLst>
          </p:cNvPr>
          <p:cNvSpPr txBox="1"/>
          <p:nvPr/>
        </p:nvSpPr>
        <p:spPr>
          <a:xfrm>
            <a:off x="4157220" y="5275286"/>
            <a:ext cx="2524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Explications et manipulations sur les éthylotests, test de dépistage de stupéfiants, ses jumelles.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D3B0B8D-AD8C-4BF2-A188-D765D0C69B40}"/>
              </a:ext>
            </a:extLst>
          </p:cNvPr>
          <p:cNvSpPr txBox="1"/>
          <p:nvPr/>
        </p:nvSpPr>
        <p:spPr>
          <a:xfrm>
            <a:off x="8924304" y="5103773"/>
            <a:ext cx="3000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Utilisation du </a:t>
            </a:r>
            <a:r>
              <a:rPr lang="fr-FR" dirty="0" err="1"/>
              <a:t>réactiomètre</a:t>
            </a:r>
            <a:r>
              <a:rPr lang="fr-FR" dirty="0"/>
              <a:t> afin de permettre aux jeunes d’appréhender la notion de freinage, de temps de réaction, d’arrêt et de sécurité lors de la conduite d’un véhicule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92C589E-A43F-8078-12A0-BE7D79E18950}"/>
              </a:ext>
            </a:extLst>
          </p:cNvPr>
          <p:cNvSpPr txBox="1"/>
          <p:nvPr/>
        </p:nvSpPr>
        <p:spPr>
          <a:xfrm>
            <a:off x="6792185" y="5416845"/>
            <a:ext cx="213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Initiation au massage cardiaque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CBD7D5-B552-98D5-586F-F5537DB25161}"/>
              </a:ext>
            </a:extLst>
          </p:cNvPr>
          <p:cNvSpPr txBox="1"/>
          <p:nvPr/>
        </p:nvSpPr>
        <p:spPr>
          <a:xfrm>
            <a:off x="763570" y="5275286"/>
            <a:ext cx="2917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Présentation des missions du CRESST, d’outils de formation et de divers jeux pédagogiques sur la prévention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EC42F8-46DE-2EAD-A92A-87BB24060DCE}"/>
              </a:ext>
            </a:extLst>
          </p:cNvPr>
          <p:cNvSpPr txBox="1"/>
          <p:nvPr/>
        </p:nvSpPr>
        <p:spPr>
          <a:xfrm>
            <a:off x="1235459" y="2341121"/>
            <a:ext cx="28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Le CRESST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3DAC33-D250-40A9-D678-8299747838B2}"/>
              </a:ext>
            </a:extLst>
          </p:cNvPr>
          <p:cNvSpPr txBox="1"/>
          <p:nvPr/>
        </p:nvSpPr>
        <p:spPr>
          <a:xfrm>
            <a:off x="3780224" y="2332824"/>
            <a:ext cx="249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Gendarmerie motorisée de l’Oise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EECFCF-9415-7CBF-E06A-8EB23EA1DF3B}"/>
              </a:ext>
            </a:extLst>
          </p:cNvPr>
          <p:cNvSpPr txBox="1"/>
          <p:nvPr/>
        </p:nvSpPr>
        <p:spPr>
          <a:xfrm>
            <a:off x="9129650" y="2341121"/>
            <a:ext cx="30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L’association 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Prévention-MAIF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89AA5D-F49A-AF2C-C792-601C5CDEF5D6}"/>
              </a:ext>
            </a:extLst>
          </p:cNvPr>
          <p:cNvSpPr txBox="1"/>
          <p:nvPr/>
        </p:nvSpPr>
        <p:spPr>
          <a:xfrm>
            <a:off x="6844399" y="2419327"/>
            <a:ext cx="28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Le SDIS de l’Oise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5F3447-9D55-4CCF-A018-1718A8635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t="14778" r="5316" b="14009"/>
          <a:stretch/>
        </p:blipFill>
        <p:spPr>
          <a:xfrm>
            <a:off x="575921" y="3068414"/>
            <a:ext cx="2916428" cy="191507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1003AE0-6CD7-4F73-ADDA-4ABF96B23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 r="22265"/>
          <a:stretch/>
        </p:blipFill>
        <p:spPr>
          <a:xfrm>
            <a:off x="6511691" y="3076661"/>
            <a:ext cx="2659608" cy="191747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F278FFB-6621-494B-880A-F6292AF9A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7"/>
          <a:stretch/>
        </p:blipFill>
        <p:spPr>
          <a:xfrm>
            <a:off x="9265299" y="3079061"/>
            <a:ext cx="2659608" cy="191507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4294D1F-224E-4F1C-93DE-189EC03BF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24" y="3068414"/>
            <a:ext cx="2524917" cy="18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2648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933</TotalTime>
  <Words>94</Words>
  <Application>Microsoft Office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Impact</vt:lpstr>
      <vt:lpstr>Badge</vt:lpstr>
      <vt:lpstr>Des stands, comme chaque année, très appréciés par les élèves et leurs accompagnateurs…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Olympiades de la Carsat 2022</dc:title>
  <dc:creator>Hélène Henaux</dc:creator>
  <cp:lastModifiedBy>Hélène Hénaux</cp:lastModifiedBy>
  <cp:revision>59</cp:revision>
  <dcterms:created xsi:type="dcterms:W3CDTF">2022-04-05T20:14:13Z</dcterms:created>
  <dcterms:modified xsi:type="dcterms:W3CDTF">2025-05-19T08:00:45Z</dcterms:modified>
</cp:coreProperties>
</file>