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6" r:id="rId1"/>
  </p:sldMasterIdLst>
  <p:sldIdLst>
    <p:sldId id="258" r:id="rId2"/>
    <p:sldId id="270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12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49722A7-BE38-4551-A82F-E1DF93DAB96C}" type="datetimeFigureOut">
              <a:rPr lang="fr-FR" smtClean="0"/>
              <a:t>19/05/2025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EBC28A9-5F2D-4585-A6B0-EA16232D8854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54757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722A7-BE38-4551-A82F-E1DF93DAB96C}" type="datetimeFigureOut">
              <a:rPr lang="fr-FR" smtClean="0"/>
              <a:t>19/05/2025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C28A9-5F2D-4585-A6B0-EA16232D88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6397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722A7-BE38-4551-A82F-E1DF93DAB96C}" type="datetimeFigureOut">
              <a:rPr lang="fr-FR" smtClean="0"/>
              <a:t>19/05/2025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C28A9-5F2D-4585-A6B0-EA16232D88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1380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722A7-BE38-4551-A82F-E1DF93DAB96C}" type="datetimeFigureOut">
              <a:rPr lang="fr-FR" smtClean="0"/>
              <a:t>19/05/2025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C28A9-5F2D-4585-A6B0-EA16232D88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4922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49722A7-BE38-4551-A82F-E1DF93DAB96C}" type="datetimeFigureOut">
              <a:rPr lang="fr-FR" smtClean="0"/>
              <a:t>19/05/2025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EBC28A9-5F2D-4585-A6B0-EA16232D8854}" type="slidenum">
              <a:rPr lang="fr-FR" smtClean="0"/>
              <a:t>‹N°›</a:t>
            </a:fld>
            <a:endParaRPr lang="fr-FR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622008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722A7-BE38-4551-A82F-E1DF93DAB96C}" type="datetimeFigureOut">
              <a:rPr lang="fr-FR" smtClean="0"/>
              <a:t>19/05/2025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C28A9-5F2D-4585-A6B0-EA16232D88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80275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722A7-BE38-4551-A82F-E1DF93DAB96C}" type="datetimeFigureOut">
              <a:rPr lang="fr-FR" smtClean="0"/>
              <a:t>19/05/2025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C28A9-5F2D-4585-A6B0-EA16232D88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00906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722A7-BE38-4551-A82F-E1DF93DAB96C}" type="datetimeFigureOut">
              <a:rPr lang="fr-FR" smtClean="0"/>
              <a:t>19/05/2025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C28A9-5F2D-4585-A6B0-EA16232D88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0651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722A7-BE38-4551-A82F-E1DF93DAB96C}" type="datetimeFigureOut">
              <a:rPr lang="fr-FR" smtClean="0"/>
              <a:t>19/05/2025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C28A9-5F2D-4585-A6B0-EA16232D88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4727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49722A7-BE38-4551-A82F-E1DF93DAB96C}" type="datetimeFigureOut">
              <a:rPr lang="fr-FR" smtClean="0"/>
              <a:t>19/05/2025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5EBC28A9-5F2D-4585-A6B0-EA16232D8854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124989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49722A7-BE38-4551-A82F-E1DF93DAB96C}" type="datetimeFigureOut">
              <a:rPr lang="fr-FR" smtClean="0"/>
              <a:t>19/05/2025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5EBC28A9-5F2D-4585-A6B0-EA16232D88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658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49722A7-BE38-4551-A82F-E1DF93DAB96C}" type="datetimeFigureOut">
              <a:rPr lang="fr-FR" smtClean="0"/>
              <a:t>19/05/2025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EBC28A9-5F2D-4585-A6B0-EA16232D8854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814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75100931-274C-403E-B0A9-63F2C2D8E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935" y="382385"/>
            <a:ext cx="10973891" cy="1492132"/>
          </a:xfrm>
        </p:spPr>
        <p:txBody>
          <a:bodyPr>
            <a:noAutofit/>
          </a:bodyPr>
          <a:lstStyle/>
          <a:p>
            <a:r>
              <a:rPr lang="fr-FR" sz="4000" dirty="0">
                <a:solidFill>
                  <a:schemeClr val="accent6"/>
                </a:solidFill>
              </a:rPr>
              <a:t>Des stands, </a:t>
            </a:r>
            <a:r>
              <a:rPr lang="fr-FR" sz="3200" dirty="0">
                <a:solidFill>
                  <a:schemeClr val="accent6"/>
                </a:solidFill>
              </a:rPr>
              <a:t>comme chaque année</a:t>
            </a:r>
            <a:r>
              <a:rPr lang="fr-FR" sz="4000" dirty="0">
                <a:solidFill>
                  <a:schemeClr val="accent6"/>
                </a:solidFill>
              </a:rPr>
              <a:t>, très appréciés </a:t>
            </a:r>
            <a:r>
              <a:rPr lang="fr-FR" sz="3200" dirty="0">
                <a:solidFill>
                  <a:schemeClr val="accent6"/>
                </a:solidFill>
              </a:rPr>
              <a:t>par les </a:t>
            </a:r>
            <a:r>
              <a:rPr lang="fr-FR" sz="3600" dirty="0">
                <a:solidFill>
                  <a:schemeClr val="accent6"/>
                </a:solidFill>
              </a:rPr>
              <a:t>élèves</a:t>
            </a:r>
            <a:r>
              <a:rPr lang="fr-FR" sz="3200" dirty="0">
                <a:solidFill>
                  <a:schemeClr val="accent6"/>
                </a:solidFill>
              </a:rPr>
              <a:t> et leurs </a:t>
            </a:r>
            <a:r>
              <a:rPr lang="fr-FR" sz="3600" dirty="0">
                <a:solidFill>
                  <a:schemeClr val="accent6"/>
                </a:solidFill>
              </a:rPr>
              <a:t>accompagnateurs</a:t>
            </a:r>
            <a:r>
              <a:rPr lang="fr-FR" sz="4000" dirty="0">
                <a:solidFill>
                  <a:schemeClr val="accent6"/>
                </a:solidFill>
              </a:rPr>
              <a:t>…</a:t>
            </a:r>
            <a:endParaRPr lang="fr-FR" sz="28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4E266DB-0E34-4CF9-8DB4-421E9E73D3A7}"/>
              </a:ext>
            </a:extLst>
          </p:cNvPr>
          <p:cNvSpPr txBox="1"/>
          <p:nvPr/>
        </p:nvSpPr>
        <p:spPr>
          <a:xfrm>
            <a:off x="586791" y="5301929"/>
            <a:ext cx="2972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Expériences sur l’effet de l’alcool sur nos réactions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795BD27-5C28-4D95-9AE4-E1F91FC10A76}"/>
              </a:ext>
            </a:extLst>
          </p:cNvPr>
          <p:cNvSpPr txBox="1"/>
          <p:nvPr/>
        </p:nvSpPr>
        <p:spPr>
          <a:xfrm>
            <a:off x="3502362" y="5281244"/>
            <a:ext cx="27586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Présentation par un motard venu avec sa moto, de mesures de protection existantes (gilet avec air bag intégré, casque…)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6CECCE2-575E-8E60-98F1-5DECE2B397C0}"/>
              </a:ext>
            </a:extLst>
          </p:cNvPr>
          <p:cNvSpPr txBox="1"/>
          <p:nvPr/>
        </p:nvSpPr>
        <p:spPr>
          <a:xfrm>
            <a:off x="356010" y="2192885"/>
            <a:ext cx="2998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tx2"/>
                </a:solidFill>
              </a:rPr>
              <a:t>L’Ecole de Conduite </a:t>
            </a:r>
          </a:p>
          <a:p>
            <a:pPr algn="ctr"/>
            <a:r>
              <a:rPr lang="fr-FR" dirty="0">
                <a:solidFill>
                  <a:schemeClr val="tx2"/>
                </a:solidFill>
              </a:rPr>
              <a:t>Française (ECF)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B7BB4CD-61E9-8591-79BE-4D017CC913AC}"/>
              </a:ext>
            </a:extLst>
          </p:cNvPr>
          <p:cNvSpPr txBox="1"/>
          <p:nvPr/>
        </p:nvSpPr>
        <p:spPr>
          <a:xfrm>
            <a:off x="3641060" y="2172200"/>
            <a:ext cx="198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2"/>
                </a:solidFill>
              </a:rPr>
              <a:t>La sécurité routière en moto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F433DE4-C49E-A21D-8EB4-5B4F0A7DC366}"/>
              </a:ext>
            </a:extLst>
          </p:cNvPr>
          <p:cNvSpPr txBox="1"/>
          <p:nvPr/>
        </p:nvSpPr>
        <p:spPr>
          <a:xfrm>
            <a:off x="9193611" y="2192885"/>
            <a:ext cx="2998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tx2"/>
                </a:solidFill>
              </a:rPr>
              <a:t>La Caisse Primaire d’Assurance Maladie</a:t>
            </a:r>
          </a:p>
          <a:p>
            <a:pPr algn="ctr"/>
            <a:r>
              <a:rPr lang="fr-FR" dirty="0">
                <a:solidFill>
                  <a:schemeClr val="tx2"/>
                </a:solidFill>
              </a:rPr>
              <a:t>(CPAM)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418F0D4-A851-907E-2010-A912C8739CBF}"/>
              </a:ext>
            </a:extLst>
          </p:cNvPr>
          <p:cNvSpPr txBox="1"/>
          <p:nvPr/>
        </p:nvSpPr>
        <p:spPr>
          <a:xfrm>
            <a:off x="5908561" y="2148441"/>
            <a:ext cx="2998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tx2"/>
                </a:solidFill>
              </a:rPr>
              <a:t>La caisse d’Assurance Retraite et de la Santé Au Travail (CARSAT)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5CDBDEA-FA06-4BBD-809A-46B4DDFFD90D}"/>
              </a:ext>
            </a:extLst>
          </p:cNvPr>
          <p:cNvSpPr txBox="1"/>
          <p:nvPr/>
        </p:nvSpPr>
        <p:spPr>
          <a:xfrm>
            <a:off x="9624767" y="5194169"/>
            <a:ext cx="20376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Présentation du dossier en ligne et documentation sur la prévention de la santé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E877B0A-C8D9-FE33-B7A4-7749162B943D}"/>
              </a:ext>
            </a:extLst>
          </p:cNvPr>
          <p:cNvSpPr txBox="1"/>
          <p:nvPr/>
        </p:nvSpPr>
        <p:spPr>
          <a:xfrm>
            <a:off x="6434968" y="5281244"/>
            <a:ext cx="27586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Mise à disposition de brochures sur la prévention des accidents liés à l’utilisation de machines ou d’outils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F2E1EEC-9D50-42F0-8B39-EE0A910523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897" y="3116215"/>
            <a:ext cx="2701384" cy="2026038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64492E0D-22BF-4716-948D-7ADCB897C1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220" y="3116215"/>
            <a:ext cx="2702327" cy="2026038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9CBB6DA8-224A-46E7-ADF8-8B922CC55D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8" t="2956" r="16151" b="2462"/>
          <a:stretch/>
        </p:blipFill>
        <p:spPr>
          <a:xfrm>
            <a:off x="644036" y="3116214"/>
            <a:ext cx="2858326" cy="2026037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142AAFBE-A44E-4999-AE22-626FD06F5C3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0" t="11605" r="20840" b="7285"/>
          <a:stretch/>
        </p:blipFill>
        <p:spPr>
          <a:xfrm>
            <a:off x="3641060" y="3116105"/>
            <a:ext cx="2445363" cy="202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910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75100931-274C-403E-B0A9-63F2C2D8E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935" y="382385"/>
            <a:ext cx="10973891" cy="1492132"/>
          </a:xfrm>
        </p:spPr>
        <p:txBody>
          <a:bodyPr>
            <a:noAutofit/>
          </a:bodyPr>
          <a:lstStyle/>
          <a:p>
            <a:r>
              <a:rPr lang="fr-FR" sz="4000" dirty="0">
                <a:solidFill>
                  <a:schemeClr val="accent6"/>
                </a:solidFill>
              </a:rPr>
              <a:t>De nouveaux stands cette année…</a:t>
            </a:r>
            <a:endParaRPr lang="fr-FR" sz="28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4E266DB-0E34-4CF9-8DB4-421E9E73D3A7}"/>
              </a:ext>
            </a:extLst>
          </p:cNvPr>
          <p:cNvSpPr txBox="1"/>
          <p:nvPr/>
        </p:nvSpPr>
        <p:spPr>
          <a:xfrm>
            <a:off x="738248" y="4826675"/>
            <a:ext cx="24654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Parcours d’obstacles en portant des lunettes de simulation alcool et drogue afin de comprendre les effets </a:t>
            </a:r>
            <a:r>
              <a:rPr lang="fr-FR"/>
              <a:t>des addictions </a:t>
            </a:r>
            <a:r>
              <a:rPr lang="fr-FR" dirty="0"/>
              <a:t>sur la conduite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795BD27-5C28-4D95-9AE4-E1F91FC10A76}"/>
              </a:ext>
            </a:extLst>
          </p:cNvPr>
          <p:cNvSpPr txBox="1"/>
          <p:nvPr/>
        </p:nvSpPr>
        <p:spPr>
          <a:xfrm>
            <a:off x="3542265" y="4959062"/>
            <a:ext cx="27586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Présentation des règles à connaître avant de prendre la route en trottinette électrique puis possibilité de réaliser le parcours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6CECCE2-575E-8E60-98F1-5DECE2B397C0}"/>
              </a:ext>
            </a:extLst>
          </p:cNvPr>
          <p:cNvSpPr txBox="1"/>
          <p:nvPr/>
        </p:nvSpPr>
        <p:spPr>
          <a:xfrm>
            <a:off x="605728" y="1338891"/>
            <a:ext cx="2998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tx2"/>
                </a:solidFill>
              </a:rPr>
              <a:t>Atelier prévention alcool/ drogues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B7BB4CD-61E9-8591-79BE-4D017CC913AC}"/>
              </a:ext>
            </a:extLst>
          </p:cNvPr>
          <p:cNvSpPr txBox="1"/>
          <p:nvPr/>
        </p:nvSpPr>
        <p:spPr>
          <a:xfrm>
            <a:off x="3679810" y="1429712"/>
            <a:ext cx="2998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2"/>
                </a:solidFill>
              </a:rPr>
              <a:t>Parcours « sécurité routière en trottinette »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F433DE4-C49E-A21D-8EB4-5B4F0A7DC366}"/>
              </a:ext>
            </a:extLst>
          </p:cNvPr>
          <p:cNvSpPr txBox="1"/>
          <p:nvPr/>
        </p:nvSpPr>
        <p:spPr>
          <a:xfrm>
            <a:off x="9345734" y="1615890"/>
            <a:ext cx="2998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tx2"/>
                </a:solidFill>
              </a:rPr>
              <a:t>Jeu </a:t>
            </a:r>
            <a:r>
              <a:rPr lang="fr-FR" dirty="0" err="1">
                <a:solidFill>
                  <a:schemeClr val="tx2"/>
                </a:solidFill>
              </a:rPr>
              <a:t>Keskirisk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418F0D4-A851-907E-2010-A912C8739CBF}"/>
              </a:ext>
            </a:extLst>
          </p:cNvPr>
          <p:cNvSpPr txBox="1"/>
          <p:nvPr/>
        </p:nvSpPr>
        <p:spPr>
          <a:xfrm>
            <a:off x="6474021" y="1615890"/>
            <a:ext cx="2998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tx2"/>
                </a:solidFill>
              </a:rPr>
              <a:t>Jeu </a:t>
            </a:r>
            <a:r>
              <a:rPr lang="fr-FR" dirty="0" err="1">
                <a:solidFill>
                  <a:schemeClr val="tx2"/>
                </a:solidFill>
              </a:rPr>
              <a:t>RiskHour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5CDBDEA-FA06-4BBD-809A-46B4DDFFD90D}"/>
              </a:ext>
            </a:extLst>
          </p:cNvPr>
          <p:cNvSpPr txBox="1"/>
          <p:nvPr/>
        </p:nvSpPr>
        <p:spPr>
          <a:xfrm>
            <a:off x="9929567" y="4998287"/>
            <a:ext cx="20376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Sensibilisation à la prévention des risques professionnels via le jeu </a:t>
            </a:r>
            <a:r>
              <a:rPr lang="fr-FR" dirty="0" err="1"/>
              <a:t>Keskirisk</a:t>
            </a: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E877B0A-C8D9-FE33-B7A4-7749162B943D}"/>
              </a:ext>
            </a:extLst>
          </p:cNvPr>
          <p:cNvSpPr txBox="1"/>
          <p:nvPr/>
        </p:nvSpPr>
        <p:spPr>
          <a:xfrm>
            <a:off x="6930498" y="4998287"/>
            <a:ext cx="2369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Animation du jeu </a:t>
            </a:r>
            <a:r>
              <a:rPr lang="fr-FR" dirty="0" err="1"/>
              <a:t>RiskHour</a:t>
            </a:r>
            <a:r>
              <a:rPr lang="fr-FR" dirty="0"/>
              <a:t> proposé par la CARSAT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284D42B-8172-4DA6-8486-7B7C58898A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7" r="7280"/>
          <a:stretch/>
        </p:blipFill>
        <p:spPr>
          <a:xfrm rot="5400000">
            <a:off x="707085" y="2227525"/>
            <a:ext cx="2700535" cy="229274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C2E5555-815E-44C3-BA15-0A5783A72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199" y="2338402"/>
            <a:ext cx="2667535" cy="200065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96301DBC-5EA5-4EBC-B402-9A0F712D76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14" t="9136"/>
          <a:stretch/>
        </p:blipFill>
        <p:spPr>
          <a:xfrm>
            <a:off x="3392948" y="2306361"/>
            <a:ext cx="3057279" cy="2302834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AF65D59F-9BA5-4D08-95D4-5D371841B4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465" y="2338401"/>
            <a:ext cx="2667535" cy="200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053402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932</TotalTime>
  <Words>191</Words>
  <Application>Microsoft Office PowerPoint</Application>
  <PresentationFormat>Grand écran</PresentationFormat>
  <Paragraphs>20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Gill Sans MT</vt:lpstr>
      <vt:lpstr>Impact</vt:lpstr>
      <vt:lpstr>Badge</vt:lpstr>
      <vt:lpstr>Des stands, comme chaque année, très appréciés par les élèves et leurs accompagnateurs…</vt:lpstr>
      <vt:lpstr>De nouveaux stands cette année…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Olympiades de la Carsat 2022</dc:title>
  <dc:creator>Hélène Henaux</dc:creator>
  <cp:lastModifiedBy>Hélène Hénaux</cp:lastModifiedBy>
  <cp:revision>59</cp:revision>
  <dcterms:created xsi:type="dcterms:W3CDTF">2022-04-05T20:14:13Z</dcterms:created>
  <dcterms:modified xsi:type="dcterms:W3CDTF">2025-05-19T08:00:42Z</dcterms:modified>
</cp:coreProperties>
</file>