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64" r:id="rId2"/>
    <p:sldId id="261" r:id="rId3"/>
    <p:sldId id="262" r:id="rId4"/>
    <p:sldId id="269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475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39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38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92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22008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027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090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65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72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2498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58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14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rs2024.ondailymotion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BD587-058B-4C5E-9DB5-EF4621E4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PAUSE DEJEUNER AVEC UN PANIER REPAS offert par la CARSAT!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58F4CA-E780-EAB0-B586-3FB1E8895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23" y="3366649"/>
            <a:ext cx="1857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C78DC6D-E7EB-4724-9267-778ECFECE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8868" r="32783" b="4470"/>
          <a:stretch/>
        </p:blipFill>
        <p:spPr>
          <a:xfrm>
            <a:off x="4226944" y="2260119"/>
            <a:ext cx="6284602" cy="36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5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1D256C-5EE0-46CA-857D-1C3D564C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Le moment tant attendu des résultats…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AF2084-34F1-8C84-E55C-E193A7B8DBC9}"/>
              </a:ext>
            </a:extLst>
          </p:cNvPr>
          <p:cNvSpPr txBox="1"/>
          <p:nvPr/>
        </p:nvSpPr>
        <p:spPr>
          <a:xfrm>
            <a:off x="3587637" y="2251091"/>
            <a:ext cx="44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BRAVO aux Finalistes!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E3106F-0FE6-42D8-AD8E-F39C1980A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40989" r="370" b="22715"/>
          <a:stretch/>
        </p:blipFill>
        <p:spPr>
          <a:xfrm>
            <a:off x="1312333" y="2996997"/>
            <a:ext cx="8695267" cy="24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0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FB4C0-B6E3-4C6D-AA19-E06293B1D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302" y="15486"/>
            <a:ext cx="8126963" cy="132556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6"/>
                </a:solidFill>
              </a:rPr>
              <a:t>Remise des lots et des Trophées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2C2D34-103B-4F64-9FAC-01B242EC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159" y="1522281"/>
            <a:ext cx="9414587" cy="5018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Les 3 meilleurs de chaque catégorie ont été récompensés: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Lots offerts par la CARSAT: </a:t>
            </a:r>
          </a:p>
          <a:p>
            <a:pPr>
              <a:buFontTx/>
              <a:buChar char="-"/>
            </a:pPr>
            <a:r>
              <a:rPr lang="fr-FR" dirty="0"/>
              <a:t>1ers lots: Des montres connectées GARMIN</a:t>
            </a:r>
          </a:p>
          <a:p>
            <a:pPr>
              <a:buFontTx/>
              <a:buChar char="-"/>
            </a:pPr>
            <a:r>
              <a:rPr lang="fr-FR" dirty="0"/>
              <a:t>2èmes lots: Des enceintes connectées JBL Charge 5</a:t>
            </a:r>
          </a:p>
          <a:p>
            <a:pPr>
              <a:buFontTx/>
              <a:buChar char="-"/>
            </a:pPr>
            <a:r>
              <a:rPr lang="fr-FR" dirty="0"/>
              <a:t>3èmes lots: Des enceintes connectées JBL Charge 4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+ Remise d’un trophée aux établissements finalistes;  trophées réalisés par le LP Le Corbusier de Tourcoing (Académie de Lille)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809089-F6D1-44E0-8225-76038D0E14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4" t="26908" r="22819" b="30125"/>
          <a:stretch/>
        </p:blipFill>
        <p:spPr>
          <a:xfrm>
            <a:off x="8358996" y="2305219"/>
            <a:ext cx="2455334" cy="18720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A2A915A-DBAF-4869-A052-FDD25DBD8A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33536" r="6950" b="32609"/>
          <a:stretch/>
        </p:blipFill>
        <p:spPr>
          <a:xfrm>
            <a:off x="3552565" y="5256522"/>
            <a:ext cx="4718649" cy="14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8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4EF01-9B90-AC20-882C-78AF17EF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solidFill>
                  <a:schemeClr val="accent6"/>
                </a:solidFill>
              </a:rPr>
              <a:t>RécompenseS</a:t>
            </a:r>
            <a:r>
              <a:rPr lang="fr-FR" dirty="0">
                <a:solidFill>
                  <a:schemeClr val="accent6"/>
                </a:solidFill>
              </a:rPr>
              <a:t>         de l’INRS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AD932C-0251-97C1-6B1E-321A9D8C6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0238" y="2335167"/>
            <a:ext cx="9558067" cy="36195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/>
              <a:t>Dans le cadre du concours vidéo INRS, la CARSAT Hauts-de-France attribue depuis quelques années, des prix régionaux en amont du jury national.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La vidéo réalisée par des apprentis du </a:t>
            </a:r>
            <a:r>
              <a:rPr lang="fr-FR" dirty="0">
                <a:solidFill>
                  <a:schemeClr val="accent6"/>
                </a:solidFill>
              </a:rPr>
              <a:t>CFA du Bâtiment d’Amiens</a:t>
            </a:r>
            <a:r>
              <a:rPr lang="fr-FR" dirty="0"/>
              <a:t> a reçu une caméra stabilisée comme récompense.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Cette année, 7 établissements de l’Académie ont participé au concours vidéos.</a:t>
            </a:r>
          </a:p>
          <a:p>
            <a:pPr marL="0" indent="0" algn="just">
              <a:buNone/>
            </a:pPr>
            <a:r>
              <a:rPr lang="fr-FR" dirty="0"/>
              <a:t> </a:t>
            </a:r>
          </a:p>
          <a:p>
            <a:pPr marL="0" indent="0" algn="r">
              <a:buNone/>
            </a:pPr>
            <a:r>
              <a:rPr lang="fr-FR" b="1" dirty="0"/>
              <a:t>Un GRAND BRAVO pour ces excellentes vidéos!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CF72C7F-6007-79B1-B3B9-25DE650C5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15" t="63181" r="68930" b="25895"/>
          <a:stretch/>
        </p:blipFill>
        <p:spPr>
          <a:xfrm>
            <a:off x="5473572" y="432285"/>
            <a:ext cx="867267" cy="69616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40467BC-4A76-48CE-8D70-FCE6A7BCE857}"/>
              </a:ext>
            </a:extLst>
          </p:cNvPr>
          <p:cNvSpPr txBox="1"/>
          <p:nvPr/>
        </p:nvSpPr>
        <p:spPr>
          <a:xfrm>
            <a:off x="5473572" y="5782235"/>
            <a:ext cx="5624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Vous pourrez consulter prochainement les vidéos sur: </a:t>
            </a:r>
          </a:p>
          <a:p>
            <a:r>
              <a:rPr lang="fr-FR" dirty="0">
                <a:hlinkClick r:id="rId3"/>
              </a:rPr>
              <a:t>https://inrs2025.ondailymotion.com/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78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281B4-2362-4CCD-A517-B2011B17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12" y="0"/>
            <a:ext cx="11343588" cy="1492132"/>
          </a:xfrm>
        </p:spPr>
        <p:txBody>
          <a:bodyPr>
            <a:noAutofit/>
          </a:bodyPr>
          <a:lstStyle/>
          <a:p>
            <a:r>
              <a:rPr lang="fr-FR" sz="4400" dirty="0">
                <a:solidFill>
                  <a:schemeClr val="accent6"/>
                </a:solidFill>
              </a:rPr>
              <a:t>Un grand MERCI à </a:t>
            </a:r>
            <a:r>
              <a:rPr lang="fr-FR" sz="4400">
                <a:solidFill>
                  <a:schemeClr val="accent6"/>
                </a:solidFill>
              </a:rPr>
              <a:t>touS </a:t>
            </a:r>
            <a:r>
              <a:rPr lang="fr-FR" sz="4400" dirty="0">
                <a:solidFill>
                  <a:schemeClr val="accent6"/>
                </a:solidFill>
              </a:rPr>
              <a:t>ceux qui ont contribué à la réussite de cette journée…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BB666E-0135-46AB-97D5-4024DE625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475557"/>
            <a:ext cx="10795520" cy="5382443"/>
          </a:xfrm>
        </p:spPr>
        <p:txBody>
          <a:bodyPr>
            <a:normAutofit/>
          </a:bodyPr>
          <a:lstStyle/>
          <a:p>
            <a:r>
              <a:rPr lang="fr-FR" dirty="0"/>
              <a:t>Notre partenaire: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dirty="0"/>
              <a:t>Les exposants: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Les élèves de BAC PRO Sécurité du LP Charles de Bovelles </a:t>
            </a:r>
          </a:p>
          <a:p>
            <a:pPr marL="0" indent="0">
              <a:buNone/>
            </a:pPr>
            <a:r>
              <a:rPr lang="fr-FR" dirty="0"/>
              <a:t>    pour avoir sécurisé cette manifestation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dirty="0"/>
              <a:t>Le GIP FORINVAL, les chefs d’établissements, les enseignants, les inspecteurs, l’UTC…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D9A25DB-6DAB-43CD-BFEE-372307CE9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43"/>
          <a:stretch/>
        </p:blipFill>
        <p:spPr>
          <a:xfrm>
            <a:off x="3908082" y="2850884"/>
            <a:ext cx="1466851" cy="784698"/>
          </a:xfrm>
          <a:prstGeom prst="rect">
            <a:avLst/>
          </a:prstGeom>
        </p:spPr>
      </p:pic>
      <p:pic>
        <p:nvPicPr>
          <p:cNvPr id="1026" name="Picture 2" descr="ECF Prévention : une approche globale du risque routier et de la mobilité">
            <a:extLst>
              <a:ext uri="{FF2B5EF4-FFF2-40B4-BE49-F238E27FC236}">
                <a16:creationId xmlns:a16="http://schemas.microsoft.com/office/drawing/2014/main" id="{2F182549-5741-4DBA-B255-706B3B43A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032" y="2850884"/>
            <a:ext cx="1098577" cy="78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chier:Gendarmerie nationale logo.svg — Wikipédia">
            <a:extLst>
              <a:ext uri="{FF2B5EF4-FFF2-40B4-BE49-F238E27FC236}">
                <a16:creationId xmlns:a16="http://schemas.microsoft.com/office/drawing/2014/main" id="{1E3CB160-BBF8-4F30-8EDB-5F4A5508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28" y="2850884"/>
            <a:ext cx="912966" cy="78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218B8D-D215-4133-839A-0F01D5F6D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343" y="2850884"/>
            <a:ext cx="1180885" cy="78469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085150B-B9EA-27DF-505F-5AAAF51C7A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17" y="2850884"/>
            <a:ext cx="1151538" cy="7846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989BC33-2055-D9F2-6B56-99DCD3E210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80" y="2850884"/>
            <a:ext cx="1589517" cy="784698"/>
          </a:xfrm>
          <a:prstGeom prst="rect">
            <a:avLst/>
          </a:prstGeom>
        </p:spPr>
      </p:pic>
      <p:pic>
        <p:nvPicPr>
          <p:cNvPr id="4" name="Image 8">
            <a:extLst>
              <a:ext uri="{FF2B5EF4-FFF2-40B4-BE49-F238E27FC236}">
                <a16:creationId xmlns:a16="http://schemas.microsoft.com/office/drawing/2014/main" id="{A7E7D166-F75F-4389-88CE-E6DC4C57E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81" y="1225393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FDBFC9F-C00C-4C45-80AE-3CBAF7B533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23951" r="8982"/>
          <a:stretch/>
        </p:blipFill>
        <p:spPr>
          <a:xfrm>
            <a:off x="7499913" y="3742266"/>
            <a:ext cx="3039341" cy="1981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508A915-EFEB-41F4-A4C5-F87813FFD1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853" y="5936061"/>
            <a:ext cx="10479932" cy="171312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B7F5F2F-260E-48D1-AE0A-DF3A4F3335D8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04" y="2850884"/>
            <a:ext cx="866142" cy="7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205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932</TotalTime>
  <Words>231</Words>
  <Application>Microsoft Office PowerPoint</Application>
  <PresentationFormat>Grand écran</PresentationFormat>
  <Paragraphs>38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Badge</vt:lpstr>
      <vt:lpstr>PAUSE DEJEUNER AVEC UN PANIER REPAS offert par la CARSAT!</vt:lpstr>
      <vt:lpstr>Le moment tant attendu des résultats…</vt:lpstr>
      <vt:lpstr>Remise des lots et des Trophées </vt:lpstr>
      <vt:lpstr>RécompenseS         de l’INRS </vt:lpstr>
      <vt:lpstr>Un grand MERCI à touS ceux qui ont contribué à la réussite de cette journée…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Olympiades de la Carsat 2022</dc:title>
  <dc:creator>Hélène Henaux</dc:creator>
  <cp:lastModifiedBy>Hélène Hénaux</cp:lastModifiedBy>
  <cp:revision>58</cp:revision>
  <dcterms:created xsi:type="dcterms:W3CDTF">2022-04-05T20:14:13Z</dcterms:created>
  <dcterms:modified xsi:type="dcterms:W3CDTF">2025-05-19T07:54:45Z</dcterms:modified>
</cp:coreProperties>
</file>